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EF463-4BC1-31FE-12FD-7537C1DB9D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7842C8-850B-4845-62F9-99FDE3EBC7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AAC8D-1D23-EA25-432A-2B11DD7AC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EF8BD5-ECBE-3B4F-BF6F-388047210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7F708-1645-68FB-C189-E534E9DE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0451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DD31D-4817-812B-C485-ED61A0250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4616A-61FC-75C2-5AEF-0DF8884B41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C1845-13E4-25BE-282A-64E92B0FB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655F5-2DA5-C53D-C0BD-019B54F10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2D92C9-0FAA-9FAB-66BC-2D68A92FF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5012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71F00-8D14-344A-448A-E09004E3F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8DCAEA-9A28-0EF4-61F2-B5DCA7E61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43F06D-9853-1EBF-6E0F-FFE6A19A0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8804D-D318-70D9-0CD9-F0150D47C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5C982-DA86-9F2F-EF1B-6785F59D8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8501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E6122-5BA0-68C8-87B9-779FD80B0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63F17-CCB2-B21C-ECE3-0BA51EED29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AA02B6-8448-EDB6-A0D4-FAB4487DCB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48FF6B-CC89-59D8-0A81-557841940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3E199D-96D7-2080-6F0D-06DED90C8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3CF35A-BBEF-2624-CB35-047AB47AD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256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F3FB6-BD9C-63D1-B863-D66E7A06E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E0BB9-F849-4F2F-D9F6-D5B1AC35D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18A902-F3A9-D865-C34C-BF297B2C65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0F3E65-50FF-0274-020D-05097545B6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69964D-5A11-A308-1A73-EDC31CA3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BB9793-1ACF-40AE-8E18-480FCB8E8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F95648-850A-CBEB-3C07-302067FA1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48DB3-C6ED-F132-96BD-78CF9BC1A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6416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F838E-E861-68B8-3E30-4DA0DE7BC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E16694-7FBC-F95C-97B1-086EBB7F2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1A529D-22E2-AE5A-71AA-0D8C9945D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4D9AB6-B2E5-9220-88E1-592B656A8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0874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97CA07-3F96-7D4C-B078-D664878B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E8585A-2273-171F-9F3B-60A8EF0FF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E6D73E-3AEF-8408-095A-410422117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2591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B011A-0668-77B0-3279-E814D8FD1C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DDFDA-FAB1-AE5D-3664-C55BBCC915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78D5AE-4327-115D-094E-41732C8AF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6C8053-EB24-786D-A01C-10EA3A752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ED04AA-F7A7-2B97-80A5-41EB835F1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2D6B77-08DE-5F67-D38C-D66169813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29163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315FC-DFE8-529B-B5F1-9CABA949B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B6D012-264D-907C-5529-1E5C6D6297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EFD400-610F-D148-B218-7739619271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0DDA79-089F-8CF7-545A-4A735AAE8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40A964-4E04-342B-B2E6-0F6D01439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E4479A-0ED1-E150-8141-FEDC0783E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20639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50E13-42FD-A8B7-E3C1-B44CAC8D0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9C908D-14A9-046D-9C46-1006E60447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D5E410-91C6-22D3-92EE-8CA4D055C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EE55A-EFD3-DE5D-20DE-98045BB07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181CA-85ED-B008-B58B-19C0106B0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75615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E55C7B-C730-35DB-FD73-11504F8128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3A03E-A34E-3A84-6EF0-D26997437C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7DCA84-31B4-3E37-4307-C66A2B969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78185-ED7F-5912-EC6D-0D338C21F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32F525-134A-99B8-5104-1DBCAEFC0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24605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5B5D5F-53DF-9CE2-A380-59E1093B1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39BB9A-A41D-A497-1AE7-D97E89897D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ABA6FA-8F70-398A-589B-1A495B7CC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ACF7E7-FAC1-4E3A-8612-77AA0DC0D2C8}" type="datetimeFigureOut">
              <a:rPr lang="en-AU" smtClean="0"/>
              <a:t>27/07/2026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3BD3E-2A53-6321-A5A7-A88B6D0092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322E18-88CA-5B6E-426F-7AA8EBB1AB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DD5AA7-44D1-493A-A378-DEFA80DC2080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559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83E79-FF56-46A9-EF5C-C14B955CD5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210" y="204340"/>
            <a:ext cx="5004816" cy="980757"/>
          </a:xfrm>
        </p:spPr>
        <p:txBody>
          <a:bodyPr/>
          <a:lstStyle/>
          <a:p>
            <a:r>
              <a:rPr lang="en-AU" dirty="0"/>
              <a:t>Lost Property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9DCBE2-D4EB-CA31-27C6-31A34A26E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9102" y="311088"/>
            <a:ext cx="2746367" cy="22764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2A5741-E5C5-8BDB-90B8-BBE6FF385E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60" y="1214456"/>
            <a:ext cx="4192076" cy="24510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6E07A7B-D7FC-231F-C7DA-F1BC864C62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418" y="2836988"/>
            <a:ext cx="2249511" cy="28670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CE8A749-2939-9449-96CA-2E9B2DA26F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23" y="3717197"/>
            <a:ext cx="3122632" cy="19658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98C094C-CE9D-CC42-058E-9A34AC7EDF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60" y="3761915"/>
            <a:ext cx="2825817" cy="18764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8F4C5F9-88AC-C2CD-8AE1-096B49661B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145" y="3098530"/>
            <a:ext cx="2114027" cy="196586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4E4E544-A081-749F-5AEE-CC36E3BF13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289" y="1185097"/>
            <a:ext cx="2483660" cy="1699810"/>
          </a:xfrm>
          <a:prstGeom prst="rect">
            <a:avLst/>
          </a:prstGeom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87D3325E-868D-ED34-C20B-79363D7E0D7D}"/>
              </a:ext>
            </a:extLst>
          </p:cNvPr>
          <p:cNvSpPr txBox="1">
            <a:spLocks/>
          </p:cNvSpPr>
          <p:nvPr/>
        </p:nvSpPr>
        <p:spPr>
          <a:xfrm>
            <a:off x="5047369" y="193891"/>
            <a:ext cx="3742944" cy="81445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1800" dirty="0"/>
              <a:t>These items can be found in the cane baskets at the back of the church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086377-7F6C-BCC0-0688-36B5E7B17D3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759" y="5593762"/>
            <a:ext cx="3124655" cy="1028423"/>
          </a:xfrm>
          <a:prstGeom prst="rect">
            <a:avLst/>
          </a:prstGeom>
        </p:spPr>
      </p:pic>
      <p:sp>
        <p:nvSpPr>
          <p:cNvPr id="6" name="Title 10">
            <a:extLst>
              <a:ext uri="{FF2B5EF4-FFF2-40B4-BE49-F238E27FC236}">
                <a16:creationId xmlns:a16="http://schemas.microsoft.com/office/drawing/2014/main" id="{7DC1332C-DF8E-FEC9-5456-C3DD5EBE20E3}"/>
              </a:ext>
            </a:extLst>
          </p:cNvPr>
          <p:cNvSpPr>
            <a:spLocks noGrp="1"/>
          </p:cNvSpPr>
          <p:nvPr/>
        </p:nvSpPr>
        <p:spPr>
          <a:xfrm>
            <a:off x="4086599" y="5835460"/>
            <a:ext cx="2636520" cy="8362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  <a:buNone/>
            </a:pPr>
            <a:r>
              <a:rPr lang="en-AU" sz="1800" kern="1200" dirty="0">
                <a:solidFill>
                  <a:srgbClr val="000000"/>
                </a:solidFill>
                <a:effectLst/>
                <a:latin typeface="Aptos Display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Umbrella is just inside the front door of the church</a:t>
            </a:r>
            <a:endParaRPr lang="en-AU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217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27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Lost Property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Kerri Norrie</dc:creator>
  <cp:lastModifiedBy>Kerri Norrie</cp:lastModifiedBy>
  <cp:revision>2</cp:revision>
  <dcterms:created xsi:type="dcterms:W3CDTF">2026-07-24T10:13:09Z</dcterms:created>
  <dcterms:modified xsi:type="dcterms:W3CDTF">2026-07-27T05:38:47Z</dcterms:modified>
</cp:coreProperties>
</file>